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9" r:id="rId3"/>
    <p:sldId id="257" r:id="rId4"/>
    <p:sldId id="292" r:id="rId5"/>
    <p:sldId id="293" r:id="rId6"/>
    <p:sldId id="260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DDBD"/>
    <a:srgbClr val="CC9B8D"/>
    <a:srgbClr val="FF9933"/>
    <a:srgbClr val="FA9E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2CB2C-C68D-487C-90C7-FA7FC51AD94F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F01B-56EB-48DE-8F96-885E882EE4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095899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2CB2C-C68D-487C-90C7-FA7FC51AD94F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F01B-56EB-48DE-8F96-885E882EE4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985603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2CB2C-C68D-487C-90C7-FA7FC51AD94F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F01B-56EB-48DE-8F96-885E882EE4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437780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2CB2C-C68D-487C-90C7-FA7FC51AD94F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F01B-56EB-48DE-8F96-885E882EE4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338001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2CB2C-C68D-487C-90C7-FA7FC51AD94F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F01B-56EB-48DE-8F96-885E882EE4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527695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2CB2C-C68D-487C-90C7-FA7FC51AD94F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F01B-56EB-48DE-8F96-885E882EE4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662737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2CB2C-C68D-487C-90C7-FA7FC51AD94F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F01B-56EB-48DE-8F96-885E882EE4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549122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2CB2C-C68D-487C-90C7-FA7FC51AD94F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F01B-56EB-48DE-8F96-885E882EE4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322847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2CB2C-C68D-487C-90C7-FA7FC51AD94F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F01B-56EB-48DE-8F96-885E882EE4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606735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2CB2C-C68D-487C-90C7-FA7FC51AD94F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F01B-56EB-48DE-8F96-885E882EE4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339882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2CB2C-C68D-487C-90C7-FA7FC51AD94F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F01B-56EB-48DE-8F96-885E882EE4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677890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2CB2C-C68D-487C-90C7-FA7FC51AD94F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0F01B-56EB-48DE-8F96-885E882EE4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245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nte Estaiada Octavio Frias de Oliveira - Falcão Bau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614" y="-1293991"/>
            <a:ext cx="8891451" cy="889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167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stado de São Paulo | Conexão1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de cantos arredondados 4"/>
          <p:cNvSpPr/>
          <p:nvPr/>
        </p:nvSpPr>
        <p:spPr>
          <a:xfrm>
            <a:off x="5213504" y="2304989"/>
            <a:ext cx="8232039" cy="2511710"/>
          </a:xfrm>
          <a:prstGeom prst="roundRect">
            <a:avLst>
              <a:gd name="adj" fmla="val 50000"/>
            </a:avLst>
          </a:prstGeom>
          <a:solidFill>
            <a:srgbClr val="49D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7769" y="-218941"/>
            <a:ext cx="6979274" cy="697927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834426" y="2833842"/>
            <a:ext cx="8757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</a:rPr>
              <a:t>ESPAÇO PARA TÍTULO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834426" y="3541728"/>
            <a:ext cx="8757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i="1" dirty="0" smtClean="0">
                <a:solidFill>
                  <a:srgbClr val="002060"/>
                </a:solidFill>
              </a:rPr>
              <a:t>Espaço para subtítulo</a:t>
            </a:r>
            <a:endParaRPr lang="pt-BR" sz="28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7236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22761"/>
            <a:ext cx="1792482" cy="1835239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69026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768577" y="1643220"/>
            <a:ext cx="8757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49DDBD"/>
                </a:solidFill>
              </a:rPr>
              <a:t>ESPAÇO PARA TÍTULO</a:t>
            </a:r>
            <a:endParaRPr lang="pt-BR" sz="3200" b="1" dirty="0">
              <a:solidFill>
                <a:srgbClr val="49DDBD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768577" y="2118703"/>
            <a:ext cx="8757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i="1" dirty="0" smtClean="0">
                <a:solidFill>
                  <a:srgbClr val="002060"/>
                </a:solidFill>
              </a:rPr>
              <a:t>Espaço para subtítulo</a:t>
            </a:r>
            <a:endParaRPr lang="pt-BR" sz="2800" i="1" dirty="0">
              <a:solidFill>
                <a:srgbClr val="00206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768577" y="2978906"/>
            <a:ext cx="8757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 smtClean="0"/>
              <a:t>Textos...</a:t>
            </a:r>
            <a:endParaRPr lang="pt-BR" sz="2000" i="1" dirty="0"/>
          </a:p>
        </p:txBody>
      </p:sp>
    </p:spTree>
    <p:extLst>
      <p:ext uri="{BB962C8B-B14F-4D97-AF65-F5344CB8AC3E}">
        <p14:creationId xmlns:p14="http://schemas.microsoft.com/office/powerpoint/2010/main" val="3588842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22761"/>
            <a:ext cx="1792482" cy="183523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312" y="373414"/>
            <a:ext cx="1600507" cy="137811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55698" y="625789"/>
            <a:ext cx="8757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49DDBD"/>
                </a:solidFill>
              </a:rPr>
              <a:t>ESPAÇO PARA TÍTULO</a:t>
            </a:r>
            <a:endParaRPr lang="pt-BR" sz="3200" b="1" dirty="0">
              <a:solidFill>
                <a:srgbClr val="49DDBD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55698" y="1101272"/>
            <a:ext cx="8757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i="1" dirty="0" smtClean="0">
                <a:solidFill>
                  <a:srgbClr val="002060"/>
                </a:solidFill>
              </a:rPr>
              <a:t>Espaço para subtítulo</a:t>
            </a:r>
            <a:endParaRPr lang="pt-BR" sz="2800" i="1" dirty="0">
              <a:solidFill>
                <a:srgbClr val="00206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55698" y="1961475"/>
            <a:ext cx="8757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 smtClean="0"/>
              <a:t>Textos...</a:t>
            </a:r>
            <a:endParaRPr lang="pt-BR" sz="2000" i="1" dirty="0"/>
          </a:p>
        </p:txBody>
      </p:sp>
    </p:spTree>
    <p:extLst>
      <p:ext uri="{BB962C8B-B14F-4D97-AF65-F5344CB8AC3E}">
        <p14:creationId xmlns:p14="http://schemas.microsoft.com/office/powerpoint/2010/main" val="20269240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22761"/>
            <a:ext cx="1792482" cy="183523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585" y="5251323"/>
            <a:ext cx="1600507" cy="137811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55698" y="625789"/>
            <a:ext cx="8757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49DDBD"/>
                </a:solidFill>
              </a:rPr>
              <a:t>ESPAÇO PARA TÍTULO</a:t>
            </a:r>
            <a:endParaRPr lang="pt-BR" sz="3200" b="1" dirty="0">
              <a:solidFill>
                <a:srgbClr val="49DDBD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55698" y="1101272"/>
            <a:ext cx="8757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i="1" dirty="0" smtClean="0">
                <a:solidFill>
                  <a:srgbClr val="002060"/>
                </a:solidFill>
              </a:rPr>
              <a:t>Espaço para subtítulo</a:t>
            </a:r>
            <a:endParaRPr lang="pt-BR" sz="2800" i="1" dirty="0">
              <a:solidFill>
                <a:srgbClr val="00206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55698" y="1961475"/>
            <a:ext cx="8757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 smtClean="0"/>
              <a:t>Textos...</a:t>
            </a:r>
            <a:endParaRPr lang="pt-BR" sz="2000" i="1" dirty="0"/>
          </a:p>
        </p:txBody>
      </p:sp>
    </p:spTree>
    <p:extLst>
      <p:ext uri="{BB962C8B-B14F-4D97-AF65-F5344CB8AC3E}">
        <p14:creationId xmlns:p14="http://schemas.microsoft.com/office/powerpoint/2010/main" val="7301050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omo é morar em São Paulo, SP? - QuintoAnd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de cantos arredondados 2"/>
          <p:cNvSpPr/>
          <p:nvPr/>
        </p:nvSpPr>
        <p:spPr>
          <a:xfrm>
            <a:off x="6765410" y="5297739"/>
            <a:ext cx="6205762" cy="130076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8" name="Grupo 7"/>
          <p:cNvGrpSpPr/>
          <p:nvPr/>
        </p:nvGrpSpPr>
        <p:grpSpPr>
          <a:xfrm>
            <a:off x="7147478" y="5408401"/>
            <a:ext cx="4800329" cy="1079441"/>
            <a:chOff x="7173235" y="5436793"/>
            <a:chExt cx="4800329" cy="1079441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1592"/>
            <a:stretch/>
          </p:blipFill>
          <p:spPr>
            <a:xfrm>
              <a:off x="9868291" y="5436793"/>
              <a:ext cx="2105273" cy="1031587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84241"/>
            <a:stretch/>
          </p:blipFill>
          <p:spPr>
            <a:xfrm>
              <a:off x="7173235" y="5484647"/>
              <a:ext cx="685375" cy="1031587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9478" y="5716212"/>
              <a:ext cx="1710178" cy="568459"/>
            </a:xfrm>
            <a:prstGeom prst="rect">
              <a:avLst/>
            </a:prstGeom>
          </p:spPr>
        </p:pic>
      </p:grpSp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4732" y="0"/>
            <a:ext cx="6979274" cy="697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021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</TotalTime>
  <Words>30</Words>
  <Application>Microsoft Office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Silvio Lovato</dc:creator>
  <cp:lastModifiedBy>Silvio Lovato</cp:lastModifiedBy>
  <cp:revision>40</cp:revision>
  <dcterms:created xsi:type="dcterms:W3CDTF">2023-03-14T20:37:11Z</dcterms:created>
  <dcterms:modified xsi:type="dcterms:W3CDTF">2025-09-03T14:13:37Z</dcterms:modified>
</cp:coreProperties>
</file>