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22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A706-1F30-478C-8B88-8F043BCD5013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AF20-2FAE-4B38-8D86-31284292D4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42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A706-1F30-478C-8B88-8F043BCD5013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AF20-2FAE-4B38-8D86-31284292D4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376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A706-1F30-478C-8B88-8F043BCD5013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AF20-2FAE-4B38-8D86-31284292D4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3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A706-1F30-478C-8B88-8F043BCD5013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AF20-2FAE-4B38-8D86-31284292D4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183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A706-1F30-478C-8B88-8F043BCD5013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AF20-2FAE-4B38-8D86-31284292D4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87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A706-1F30-478C-8B88-8F043BCD5013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AF20-2FAE-4B38-8D86-31284292D4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231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A706-1F30-478C-8B88-8F043BCD5013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AF20-2FAE-4B38-8D86-31284292D4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49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A706-1F30-478C-8B88-8F043BCD5013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AF20-2FAE-4B38-8D86-31284292D4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026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A706-1F30-478C-8B88-8F043BCD5013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AF20-2FAE-4B38-8D86-31284292D4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614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A706-1F30-478C-8B88-8F043BCD5013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AF20-2FAE-4B38-8D86-31284292D4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358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A706-1F30-478C-8B88-8F043BCD5013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AF20-2FAE-4B38-8D86-31284292D4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086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DA706-1F30-478C-8B88-8F043BCD5013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DAF20-2FAE-4B38-8D86-31284292D4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327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01200" cy="92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0335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Papel A3 (297x420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Silvio Lovato</dc:creator>
  <cp:lastModifiedBy>Silvio Lovato</cp:lastModifiedBy>
  <cp:revision>1</cp:revision>
  <dcterms:created xsi:type="dcterms:W3CDTF">2025-09-03T12:01:49Z</dcterms:created>
  <dcterms:modified xsi:type="dcterms:W3CDTF">2025-09-03T12:02:27Z</dcterms:modified>
</cp:coreProperties>
</file>